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4" r:id="rId2"/>
    <p:sldId id="259" r:id="rId3"/>
    <p:sldId id="260" r:id="rId4"/>
    <p:sldId id="261" r:id="rId5"/>
    <p:sldId id="26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84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09559" y="827354"/>
            <a:ext cx="5436235" cy="56311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组建小分队、展示各分队的气势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赛前小游戏热身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竞技比赛开启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竞技项目一：愚公移山（应变能力）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竞技项目二：鼓上芭蕾（团队执行力）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竞技项目三：对抗千足虫（团队协作）</a:t>
            </a:r>
          </a:p>
          <a:p>
            <a:endParaRPr lang="en-US" altLang="zh-CN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7.</a:t>
            </a: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竞技项目四：挑战动力圈（团队凝聚力）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1807061058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" y="17780"/>
            <a:ext cx="3790315" cy="28263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图片 2" descr="微信图片_201807061058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305" y="17780"/>
            <a:ext cx="4135120" cy="28263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图片 3" descr="微信图片_201804151524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060" y="17780"/>
            <a:ext cx="4176395" cy="28263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 descr="微信图片_201804181720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" y="2844165"/>
            <a:ext cx="3790315" cy="37763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图片 6" descr="儿童探险乐园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305" y="2844165"/>
            <a:ext cx="4135755" cy="37757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图片 8" descr="QQ图片201804171204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425" y="2844165"/>
            <a:ext cx="4177030" cy="377507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27550" y="2045970"/>
            <a:ext cx="276733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spc="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康俪金黑W8(P)" pitchFamily="34" charset="-122"/>
                <a:ea typeface="华康俪金黑W8(P)" pitchFamily="34" charset="-122"/>
                <a:cs typeface="经典繁仿黑" pitchFamily="49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716190641379818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51790"/>
            <a:ext cx="4667885" cy="313563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图片 3" descr="微信图片_20180604124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40" y="3592195"/>
            <a:ext cx="4667885" cy="283781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文本框 5"/>
          <p:cNvSpPr txBox="1"/>
          <p:nvPr/>
        </p:nvSpPr>
        <p:spPr>
          <a:xfrm>
            <a:off x="6898005" y="789305"/>
            <a:ext cx="4475480" cy="423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竞技项目</a:t>
            </a:r>
            <a:r>
              <a:rPr lang="en-US" altLang="zh-CN" sz="2000"/>
              <a:t>1</a:t>
            </a:r>
            <a:r>
              <a:rPr lang="zh-CN" altLang="en-US" sz="2000"/>
              <a:t>：愚公移山（考验团队应变能力）</a:t>
            </a:r>
          </a:p>
          <a:p>
            <a:endParaRPr lang="zh-CN" altLang="en-US" sz="2000"/>
          </a:p>
          <a:p>
            <a:r>
              <a:rPr lang="zh-CN" altLang="en-US" sz="2000"/>
              <a:t>1.如何将A处的山体，成功的移动到C处？</a:t>
            </a:r>
          </a:p>
          <a:p>
            <a:endParaRPr lang="zh-CN" altLang="en-US" sz="2000"/>
          </a:p>
          <a:p>
            <a:r>
              <a:rPr lang="zh-CN" altLang="en-US" sz="2000"/>
              <a:t>2.大的山体不能出现在小山体上面</a:t>
            </a:r>
          </a:p>
          <a:p>
            <a:endParaRPr lang="zh-CN" altLang="en-US" sz="2000"/>
          </a:p>
          <a:p>
            <a:r>
              <a:rPr lang="zh-CN" altLang="en-US" sz="2000"/>
              <a:t>3.如何迅速的找到方式，并默契配合？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2000">
                <a:solidFill>
                  <a:schemeClr val="bg1"/>
                </a:solidFill>
                <a:sym typeface="+mn-ea"/>
              </a:rPr>
              <a:t>1.1.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如何将</a:t>
            </a:r>
            <a:r>
              <a:rPr lang="en-US" altLang="zh-CN" sz="2000">
                <a:solidFill>
                  <a:schemeClr val="bg1"/>
                </a:solidFill>
                <a:sym typeface="+mn-ea"/>
              </a:rPr>
              <a:t>A</a:t>
            </a:r>
            <a:r>
              <a:rPr lang="zh-CN" altLang="en-US" sz="2000">
                <a:solidFill>
                  <a:schemeClr val="bg1"/>
                </a:solidFill>
                <a:sym typeface="+mn-ea"/>
              </a:rPr>
              <a:t>处的山体，成功的移1.如何将A处的山体，成功的移动到C处？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>
                <a:solidFill>
                  <a:schemeClr val="bg1"/>
                </a:solidFill>
                <a:sym typeface="+mn-ea"/>
              </a:rPr>
              <a:t>2.大的山体不能出现在小山体上面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272655" y="749935"/>
            <a:ext cx="393509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竞技项目</a:t>
            </a:r>
            <a:r>
              <a:rPr lang="en-US" altLang="zh-CN" sz="2000"/>
              <a:t>2</a:t>
            </a:r>
            <a:r>
              <a:rPr lang="zh-CN" altLang="en-US" sz="2000"/>
              <a:t>：鼓上芭蕾（</a:t>
            </a:r>
            <a:r>
              <a:rPr lang="zh-CN" altLang="en-US" sz="2000">
                <a:sym typeface="+mn-ea"/>
              </a:rPr>
              <a:t>考验团队团结协作能力）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1、每个队员手上都要有绳子；</a:t>
            </a:r>
          </a:p>
          <a:p>
            <a:r>
              <a:rPr lang="zh-CN" altLang="en-US" sz="2000"/>
              <a:t> </a:t>
            </a:r>
          </a:p>
          <a:p>
            <a:r>
              <a:rPr lang="zh-CN" altLang="en-US" sz="2000"/>
              <a:t>2、绳子不能系在鼓环上；</a:t>
            </a:r>
          </a:p>
          <a:p>
            <a:r>
              <a:rPr lang="zh-CN" altLang="en-US" sz="2000"/>
              <a:t> </a:t>
            </a:r>
          </a:p>
          <a:p>
            <a:r>
              <a:rPr lang="zh-CN" altLang="en-US" sz="2000"/>
              <a:t>3、绳子不能系在球上；</a:t>
            </a:r>
          </a:p>
          <a:p>
            <a:r>
              <a:rPr lang="zh-CN" altLang="en-US" sz="2000"/>
              <a:t> </a:t>
            </a:r>
          </a:p>
          <a:p>
            <a:r>
              <a:rPr lang="zh-CN" altLang="en-US" sz="2000"/>
              <a:t>4、球打在绳子上不算；</a:t>
            </a:r>
          </a:p>
          <a:p>
            <a:r>
              <a:rPr lang="zh-CN" altLang="en-US" sz="2000"/>
              <a:t> </a:t>
            </a:r>
          </a:p>
          <a:p>
            <a:r>
              <a:rPr lang="zh-CN" altLang="en-US" sz="2000"/>
              <a:t>5、球不能落地。</a:t>
            </a:r>
          </a:p>
          <a:p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416560"/>
            <a:ext cx="4622165" cy="26822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图片 4" descr="微信图片_201805021628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3216910"/>
            <a:ext cx="4621530" cy="27660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95490" y="710565"/>
            <a:ext cx="409384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竞技项目</a:t>
            </a:r>
            <a:r>
              <a:rPr lang="en-US" altLang="zh-CN" sz="2000"/>
              <a:t>3</a:t>
            </a:r>
            <a:r>
              <a:rPr lang="zh-CN" altLang="en-US" sz="2000"/>
              <a:t>：对战千足虫（考验团队协作）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1.  10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人一组，骑上毛毛虫并且手提把手，听发令口哨一起开始前进，第一个到达终点的队伍获得胜利。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如何保持团队的步调一致？</a:t>
            </a: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如何进行前期沟通？</a:t>
            </a:r>
          </a:p>
          <a:p>
            <a:pPr eaLnBrk="0" hangingPunct="0">
              <a:lnSpc>
                <a:spcPct val="200000"/>
              </a:lnSpc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如何达到高效？</a:t>
            </a:r>
            <a:endParaRPr lang="zh-CN" altLang="en-US" sz="2000" dirty="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  <a:p>
            <a:endParaRPr lang="zh-CN" altLang="en-US" sz="2000">
              <a:solidFill>
                <a:schemeClr val="tx1"/>
              </a:solidFill>
            </a:endParaRPr>
          </a:p>
        </p:txBody>
      </p:sp>
      <p:pic>
        <p:nvPicPr>
          <p:cNvPr id="7" name="图片 6" descr="IMG_26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5" y="353060"/>
            <a:ext cx="4100830" cy="30054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图片 7" descr="IMG_26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95" y="3450590"/>
            <a:ext cx="4100830" cy="29800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40270" y="657860"/>
            <a:ext cx="369760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技项目</a:t>
            </a:r>
            <a:r>
              <a:rPr lang="en-US" altLang="zh-CN" sz="2000"/>
              <a:t>4</a:t>
            </a:r>
            <a:r>
              <a:rPr lang="zh-CN" altLang="en-US" sz="2000"/>
              <a:t>：挑战动力圈（考验团队凝聚力）</a:t>
            </a:r>
          </a:p>
          <a:p>
            <a:endParaRPr lang="zh-CN" altLang="en-US" sz="2000"/>
          </a:p>
          <a:p>
            <a:r>
              <a:rPr lang="zh-CN" altLang="en-US" sz="2000"/>
              <a:t>1、建立彼此的信任，增强默契度，塑造团队凝聚力;</a:t>
            </a:r>
          </a:p>
          <a:p>
            <a:endParaRPr lang="zh-CN" altLang="en-US" sz="2000"/>
          </a:p>
          <a:p>
            <a:r>
              <a:rPr lang="zh-CN" altLang="en-US" sz="2000"/>
              <a:t>2、突破极限，挑战不可能;</a:t>
            </a:r>
          </a:p>
          <a:p>
            <a:endParaRPr lang="zh-CN" altLang="en-US" sz="2000"/>
          </a:p>
          <a:p>
            <a:r>
              <a:rPr lang="zh-CN" altLang="en-US" sz="2000"/>
              <a:t>3、培养学员不怕挫折、不断进取、争创佳绩的意识。</a:t>
            </a:r>
          </a:p>
          <a:p>
            <a:endParaRPr lang="zh-CN" altLang="en-US" sz="2000"/>
          </a:p>
          <a:p>
            <a:endParaRPr lang="zh-CN" altLang="en-US" sz="2000"/>
          </a:p>
        </p:txBody>
      </p:sp>
      <p:pic>
        <p:nvPicPr>
          <p:cNvPr id="4" name="图片 3" descr="微信图片_201804181721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65" y="274320"/>
            <a:ext cx="4309110" cy="296862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图片 4" descr="微信图片_201806041240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230" y="3361690"/>
            <a:ext cx="4233545" cy="317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7388" y="350838"/>
            <a:ext cx="27749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r>
              <a:rPr lang="zh-CN" altLang="en-US" sz="1940" strike="noStrike" noProof="1">
                <a:latin typeface="微软雅黑" panose="020B0503020204020204" charset="-122"/>
                <a:ea typeface="微软雅黑" panose="020B0503020204020204" charset="-122"/>
              </a:rPr>
              <a:t>活动案例展示</a:t>
            </a:r>
          </a:p>
        </p:txBody>
      </p:sp>
      <p:pic>
        <p:nvPicPr>
          <p:cNvPr id="17" name="图片 16" descr="new image - 1a48z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35" y="90805"/>
            <a:ext cx="2294255" cy="1793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图片 2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315" y="90805"/>
            <a:ext cx="2366645" cy="17938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图片 3" descr="new image - u3l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594" y="163195"/>
            <a:ext cx="2355216" cy="172148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400" name="图片 12" descr="IMG201704181459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884363"/>
            <a:ext cx="2597150" cy="1911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830" y="1884680"/>
            <a:ext cx="2406015" cy="191071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8" name="图片 17" descr="P102089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8735" y="1941194"/>
            <a:ext cx="2218055" cy="18840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图片 1" descr="微信图片_2018052812470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585" y="1941195"/>
            <a:ext cx="2366645" cy="190563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图片 7" descr="微信图片_201805021625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4230" y="1884680"/>
            <a:ext cx="2354581" cy="196215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401" name="图片 13" descr="DJI_02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25" y="3835400"/>
            <a:ext cx="2625725" cy="202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 descr="1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3830" y="3836035"/>
            <a:ext cx="2339340" cy="200914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9" name="图片 18" descr="微信图片_201709251418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09844" y="3825240"/>
            <a:ext cx="2226945" cy="20313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图片 19" descr="new image - x78v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46315" y="3847465"/>
            <a:ext cx="2366010" cy="20091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 descr="n_v28cd21183e08e45a09a7edc25a9921f9a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13594" y="3846830"/>
            <a:ext cx="2355216" cy="20097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0" name="矩形 9"/>
          <p:cNvSpPr/>
          <p:nvPr/>
        </p:nvSpPr>
        <p:spPr>
          <a:xfrm>
            <a:off x="3589338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7458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0338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7388" y="350838"/>
            <a:ext cx="27749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r>
              <a:rPr lang="zh-CN" altLang="en-US" sz="1940" strike="noStrike" noProof="1">
                <a:latin typeface="微软雅黑" panose="020B0503020204020204" charset="-122"/>
                <a:ea typeface="微软雅黑" panose="020B0503020204020204" charset="-122"/>
              </a:rPr>
              <a:t>活动基地介绍</a:t>
            </a:r>
          </a:p>
        </p:txBody>
      </p:sp>
      <p:sp>
        <p:nvSpPr>
          <p:cNvPr id="10" name="矩形 9"/>
          <p:cNvSpPr/>
          <p:nvPr/>
        </p:nvSpPr>
        <p:spPr>
          <a:xfrm>
            <a:off x="3589338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71900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35413" y="350838"/>
            <a:ext cx="57150" cy="4333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918" tIns="46460" rIns="92918" bIns="46460" numCol="1" spcCol="0" rtlCol="0" fromWordArt="0" anchor="ctr" anchorCtr="0" forceAA="0" compatLnSpc="1">
            <a:noAutofit/>
          </a:bodyPr>
          <a:lstStyle/>
          <a:p>
            <a:pPr algn="ctr" fontAlgn="base"/>
            <a:endParaRPr lang="zh-CN" altLang="en-US" sz="1940" strike="noStrike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350" y="2159635"/>
            <a:ext cx="12162790" cy="1476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</a:rPr>
              <a:t>上海长兴岛郊野公园拓展部</a:t>
            </a:r>
            <a:r>
              <a:rPr lang="zh-CN" altLang="en-US" sz="2000" dirty="0">
                <a:solidFill>
                  <a:schemeClr val="tx1"/>
                </a:solidFill>
              </a:rPr>
              <a:t>是上海前卫旅游有限公司（长兴岛郊野公园）旗下支柱项目，以长兴岛郊野公园为依托，开展企业团建、团队活动、企业趣味运动会等多种企业户外活动，以及场地租赁、道具租赁、舞台背景音响设备等租赁业务。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6350" y="3541395"/>
            <a:ext cx="12162790" cy="1783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en-US" altLang="zh-CN" sz="1400" dirty="0">
                <a:solidFill>
                  <a:schemeClr val="tx1"/>
                </a:solidFill>
              </a:rPr>
              <a:t> </a:t>
            </a:r>
            <a:r>
              <a:rPr lang="zh-CN" altLang="en-US" sz="2000" dirty="0">
                <a:solidFill>
                  <a:schemeClr val="tx1"/>
                </a:solidFill>
              </a:rPr>
              <a:t>拓展团建活动、趣味运动会、企业家庭日、健步走，健康跑、迷你马拉松、资深拓展教练、多年团建经验，新颖拓展方案，成熟执行流程。</a:t>
            </a:r>
            <a:endParaRPr lang="en-US" altLang="zh-CN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</a:rPr>
              <a:t>安全、高效、休闲是我们拓展的宗旨。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 descr="new image - f53t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" y="3175"/>
            <a:ext cx="3822700" cy="3403600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8194" name="图片 3" descr="微信图片_201805111254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605" y="3175"/>
            <a:ext cx="3898265" cy="340550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3" name="图片 2" descr="new image - osr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3505" y="3175"/>
            <a:ext cx="4458335" cy="340423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195" name="图片 5" descr="new image - 5yy0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" y="3406775"/>
            <a:ext cx="3822700" cy="3408680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8196" name="图片 7" descr="草坪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970" y="3408680"/>
            <a:ext cx="3899535" cy="3406775"/>
          </a:xfrm>
          <a:prstGeom prst="rect">
            <a:avLst/>
          </a:prstGeom>
          <a:noFill/>
          <a:ln w="9525">
            <a:noFill/>
          </a:ln>
          <a:effectLst>
            <a:softEdge rad="31750"/>
          </a:effectLst>
        </p:spPr>
      </p:pic>
      <p:pic>
        <p:nvPicPr>
          <p:cNvPr id="4" name="图片 3" descr="640 (5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505" y="3406775"/>
            <a:ext cx="4458970" cy="3408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d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" y="997585"/>
            <a:ext cx="3517900" cy="227647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图片 3" descr="640 (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20" y="997585"/>
            <a:ext cx="3981450" cy="227711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图片 4" descr="hd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335" y="997585"/>
            <a:ext cx="4297045" cy="22777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图片 5" descr="new image - ex8y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" y="3275330"/>
            <a:ext cx="3517265" cy="296862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图片 6" descr="new image - k7zw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545" y="3274060"/>
            <a:ext cx="4036060" cy="29698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图片 8" descr="微信图片_201807061057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7605" y="3275330"/>
            <a:ext cx="4295775" cy="2968625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448</Words>
  <Application>Microsoft Office PowerPoint</Application>
  <PresentationFormat>宽屏</PresentationFormat>
  <Paragraphs>56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华康俪金黑W8(P)</vt:lpstr>
      <vt:lpstr>经典繁仿黑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21</cp:revision>
  <dcterms:created xsi:type="dcterms:W3CDTF">2018-08-15T00:46:00Z</dcterms:created>
  <dcterms:modified xsi:type="dcterms:W3CDTF">2019-06-10T03:43:53Z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  <property fmtid="{D5CDD505-2E9C-101B-9397-08002B2CF9AE}" pid="3" name="KSORubyTemplateID">
    <vt:lpwstr>13</vt:lpwstr>
  </property>
</Properties>
</file>